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5/10/2013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tchzoo.com/zoo.htm" TargetMode="External"/><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845271" y="1705212"/>
            <a:ext cx="5648623" cy="1204306"/>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sp>
        <p:nvSpPr>
          <p:cNvPr id="3" name="Subtitle 2"/>
          <p:cNvSpPr>
            <a:spLocks noGrp="1"/>
          </p:cNvSpPr>
          <p:nvPr>
            <p:ph type="subTitle" idx="1"/>
          </p:nvPr>
        </p:nvSpPr>
        <p:spPr/>
        <p:txBody>
          <a:bodyPr/>
          <a:lstStyle/>
          <a:p>
            <a:r>
              <a:rPr lang="en-US" dirty="0"/>
              <a:t> </a:t>
            </a:r>
            <a:r>
              <a:rPr lang="en-US" dirty="0" smtClean="0"/>
              <a:t>by : Louise Eubank</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57200" y="381000"/>
            <a:ext cx="304800" cy="304800"/>
          </a:xfrm>
          <a:prstGeom prst="rect">
            <a:avLst/>
          </a:prstGeom>
        </p:spPr>
      </p:pic>
    </p:spTree>
    <p:extLst>
      <p:ext uri="{BB962C8B-B14F-4D97-AF65-F5344CB8AC3E}">
        <p14:creationId xmlns:p14="http://schemas.microsoft.com/office/powerpoint/2010/main" xmlns="" val="1602590203"/>
      </p:ext>
    </p:extLst>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520940" cy="5486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Rainforest</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Boopee" pitchFamily="2" charset="0"/>
              </a:rPr>
              <a:t>The Amazon is in Brazil near the equator</a:t>
            </a:r>
          </a:p>
          <a:p>
            <a:r>
              <a:rPr lang="en-US" sz="2800" dirty="0" smtClean="0">
                <a:latin typeface="Boopee" pitchFamily="2" charset="0"/>
              </a:rPr>
              <a:t>This forest has very big trees and bunches of colorful plants.</a:t>
            </a:r>
          </a:p>
          <a:p>
            <a:r>
              <a:rPr lang="en-US" sz="2800" dirty="0" smtClean="0">
                <a:latin typeface="Boopee" pitchFamily="2" charset="0"/>
              </a:rPr>
              <a:t>You need a defense to the king if the jungle (lion)</a:t>
            </a:r>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457200"/>
            <a:ext cx="304800" cy="304800"/>
          </a:xfrm>
          <a:prstGeom prst="rect">
            <a:avLst/>
          </a:prstGeom>
        </p:spPr>
      </p:pic>
    </p:spTree>
    <p:extLst>
      <p:ext uri="{BB962C8B-B14F-4D97-AF65-F5344CB8AC3E}">
        <p14:creationId xmlns:p14="http://schemas.microsoft.com/office/powerpoint/2010/main" xmlns="" val="498821672"/>
      </p:ext>
    </p:extLst>
  </p:cSld>
  <p:clrMapOvr>
    <a:masterClrMapping/>
  </p:clrMapOvr>
  <p:transition spd="med">
    <p:newsflash/>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3100" dirty="0" smtClean="0">
                <a:solidFill>
                  <a:srgbClr val="99FF66"/>
                </a:solidFill>
                <a:latin typeface="Baveuse" pitchFamily="2" charset="0"/>
              </a:rPr>
              <a:t>More Information on Habitat </a:t>
            </a:r>
            <a:r>
              <a:rPr lang="en-US" dirty="0" smtClean="0"/>
              <a:t/>
            </a:r>
            <a:br>
              <a:rPr lang="en-US" dirty="0" smtClean="0"/>
            </a:br>
            <a:endParaRPr lang="en-US" dirty="0"/>
          </a:p>
        </p:txBody>
      </p:sp>
      <p:pic>
        <p:nvPicPr>
          <p:cNvPr id="4" name="Picture 3" descr="rainforest1-1.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4400" y="914400"/>
            <a:ext cx="7620000" cy="5715001"/>
          </a:xfrm>
          <a:prstGeom prst="rect">
            <a:avLst/>
          </a:prstGeom>
        </p:spPr>
      </p:pic>
    </p:spTree>
    <p:extLst>
      <p:ext uri="{BB962C8B-B14F-4D97-AF65-F5344CB8AC3E}">
        <p14:creationId xmlns:p14="http://schemas.microsoft.com/office/powerpoint/2010/main" xmlns="" val="1186249041"/>
      </p:ext>
    </p:extLst>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Animal Adaptations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Curlz MT" pitchFamily="82" charset="0"/>
              </a:rPr>
              <a:t>The animal needs to be able to fly or climb a tree for protection. I think it would be helpful if you’re a herbivore just incase you cant find meat. You will also want to have a good defense to predators. Last you need to camouflage yourself.</a:t>
            </a:r>
            <a:endParaRPr lang="en-US" sz="2800" dirty="0">
              <a:latin typeface="Curlz MT" pitchFamily="82" charset="0"/>
            </a:endParaRPr>
          </a:p>
        </p:txBody>
      </p:sp>
    </p:spTree>
    <p:extLst>
      <p:ext uri="{BB962C8B-B14F-4D97-AF65-F5344CB8AC3E}">
        <p14:creationId xmlns:p14="http://schemas.microsoft.com/office/powerpoint/2010/main" xmlns="" val="3240346666"/>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30540" cy="10058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My Animal: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438400" y="975360"/>
            <a:ext cx="6400799" cy="3977640"/>
          </a:xfrm>
          <a:prstGeom prst="rect">
            <a:avLst/>
          </a:prstGeom>
          <a:noFill/>
          <a:ln w="9525">
            <a:noFill/>
            <a:miter lim="800000"/>
            <a:headEnd/>
            <a:tailEnd/>
          </a:ln>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534400" y="381000"/>
            <a:ext cx="304800" cy="304800"/>
          </a:xfrm>
          <a:prstGeom prst="rect">
            <a:avLst/>
          </a:prstGeom>
        </p:spPr>
      </p:pic>
    </p:spTree>
    <p:extLst>
      <p:ext uri="{BB962C8B-B14F-4D97-AF65-F5344CB8AC3E}">
        <p14:creationId xmlns:p14="http://schemas.microsoft.com/office/powerpoint/2010/main" xmlns="" val="3501445082"/>
      </p:ext>
    </p:extLst>
  </p:cSld>
  <p:clrMapOvr>
    <a:masterClrMapping/>
  </p:clrMapOvr>
  <p:transition>
    <p:wip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Evidence</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3200" dirty="0" smtClean="0">
                <a:latin typeface="Boopee" pitchFamily="2" charset="0"/>
              </a:rPr>
              <a:t>The </a:t>
            </a:r>
            <a:r>
              <a:rPr lang="en-US" sz="3200" dirty="0" err="1" smtClean="0">
                <a:latin typeface="Boopee" pitchFamily="2" charset="0"/>
              </a:rPr>
              <a:t>Tayra</a:t>
            </a:r>
            <a:r>
              <a:rPr lang="en-US" sz="3200" dirty="0" smtClean="0">
                <a:latin typeface="Boopee" pitchFamily="2" charset="0"/>
              </a:rPr>
              <a:t> tail helps the animal hang in the trees. The tail also helps suffocate their prey. If  the tail is not in use the animal uses its amazing climbing skills to get away from predators. This animal mostly eats plants but occasionally meat.</a:t>
            </a:r>
            <a:endParaRPr lang="en-US" sz="3200" dirty="0">
              <a:latin typeface="Boopee" pitchFamily="2" charset="0"/>
            </a:endParaRPr>
          </a:p>
        </p:txBody>
      </p:sp>
    </p:spTree>
    <p:extLst>
      <p:ext uri="{BB962C8B-B14F-4D97-AF65-F5344CB8AC3E}">
        <p14:creationId xmlns:p14="http://schemas.microsoft.com/office/powerpoint/2010/main" xmlns="" val="3600888246"/>
      </p:ext>
    </p:extLst>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Citations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lstStyle/>
          <a:p>
            <a:r>
              <a:rPr lang="en-US" dirty="0" smtClean="0">
                <a:hlinkClick r:id="rId3"/>
              </a:rPr>
              <a:t>http://switchzoo.com/zoo.htm</a:t>
            </a:r>
            <a:endParaRPr lang="en-US" dirty="0" smtClean="0"/>
          </a:p>
          <a:p>
            <a:r>
              <a:rPr lang="en-US" dirty="0" smtClean="0"/>
              <a:t>http://nature.new7wonders.com/archives/wonder/amazon</a:t>
            </a:r>
            <a:endParaRPr lang="en-US" dirty="0"/>
          </a:p>
        </p:txBody>
      </p:sp>
      <p:sp>
        <p:nvSpPr>
          <p:cNvPr id="4" name="Rectangle 3"/>
          <p:cNvSpPr/>
          <p:nvPr/>
        </p:nvSpPr>
        <p:spPr>
          <a:xfrm>
            <a:off x="838200" y="1828800"/>
            <a:ext cx="4572000" cy="646331"/>
          </a:xfrm>
          <a:prstGeom prst="rect">
            <a:avLst/>
          </a:prstGeom>
        </p:spPr>
        <p:txBody>
          <a:bodyPr wrap="square">
            <a:spAutoFit/>
          </a:bodyPr>
          <a:lstStyle/>
          <a:p>
            <a:r>
              <a:rPr lang="en-US" dirty="0" smtClean="0"/>
              <a:t>http://www.sandiegozoo.org/animalbytes/index.html</a:t>
            </a:r>
            <a:endParaRPr lang="en-US" dirty="0"/>
          </a:p>
        </p:txBody>
      </p:sp>
      <p:pic>
        <p:nvPicPr>
          <p:cNvPr id="5" name="Picture 4" descr="copy.jpg"/>
          <p:cNvPicPr>
            <a:picLocks noChangeAspect="1"/>
          </p:cNvPicPr>
          <p:nvPr/>
        </p:nvPicPr>
        <p:blipFill>
          <a:blip r:embed="rId4" cstate="print"/>
          <a:stretch>
            <a:fillRect/>
          </a:stretch>
        </p:blipFill>
        <p:spPr>
          <a:xfrm>
            <a:off x="0" y="2209799"/>
            <a:ext cx="9144000" cy="4648201"/>
          </a:xfrm>
          <a:prstGeom prst="rect">
            <a:avLst/>
          </a:prstGeom>
        </p:spPr>
      </p:pic>
      <p:pic>
        <p:nvPicPr>
          <p:cNvPr id="10" name="Recorded Sound">
            <a:hlinkClick r:id="" action="ppaction://media"/>
          </p:cNvPr>
          <p:cNvPicPr>
            <a:picLocks noRot="1" noChangeAspect="1"/>
          </p:cNvPicPr>
          <p:nvPr>
            <a:wavAudioFile r:embed="rId1" name="Recorded Sound"/>
          </p:nvPr>
        </p:nvPicPr>
        <p:blipFill>
          <a:blip r:embed="rId5" cstate="print"/>
          <a:stretch>
            <a:fillRect/>
          </a:stretch>
        </p:blipFill>
        <p:spPr>
          <a:xfrm>
            <a:off x="8610600" y="609600"/>
            <a:ext cx="304800" cy="304800"/>
          </a:xfrm>
          <a:prstGeom prst="rect">
            <a:avLst/>
          </a:prstGeom>
        </p:spPr>
      </p:pic>
    </p:spTree>
  </p:cSld>
  <p:clrMapOvr>
    <a:masterClrMapping/>
  </p:clrMapOvr>
  <p:transition>
    <p:strips dir="ru"/>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00"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Bye kids</a:t>
            </a:r>
            <a:endParaRPr lang="en-US" dirty="0">
              <a:solidFill>
                <a:srgbClr val="99FF66"/>
              </a:solidFill>
              <a:latin typeface="Baveuse" pitchFamily="2"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514601" y="990600"/>
            <a:ext cx="2667000" cy="4072538"/>
          </a:xfrm>
          <a:prstGeom prst="rect">
            <a:avLst/>
          </a:prstGeom>
          <a:noFill/>
          <a:ln w="9525">
            <a:noFill/>
            <a:miter lim="800000"/>
            <a:headEnd/>
            <a:tailEnd/>
          </a:ln>
        </p:spPr>
      </p:pic>
      <p:pic>
        <p:nvPicPr>
          <p:cNvPr id="9" name="Recorded Sound">
            <a:hlinkClick r:id="" action="ppaction://media"/>
          </p:cNvPr>
          <p:cNvPicPr>
            <a:picLocks noRot="1" noChangeAspect="1"/>
          </p:cNvPicPr>
          <p:nvPr>
            <a:wavAudioFile r:embed="rId1" name="Recorded Sound"/>
          </p:nvPr>
        </p:nvPicPr>
        <p:blipFill>
          <a:blip r:embed="rId4" cstate="print"/>
          <a:stretch>
            <a:fillRect/>
          </a:stretch>
        </p:blipFill>
        <p:spPr>
          <a:xfrm>
            <a:off x="8610600" y="533400"/>
            <a:ext cx="304800" cy="304800"/>
          </a:xfrm>
          <a:prstGeom prst="rect">
            <a:avLst/>
          </a:prstGeom>
        </p:spPr>
      </p:pic>
    </p:spTree>
  </p:cSld>
  <p:clrMapOvr>
    <a:masterClrMapping/>
  </p:clrMapOvr>
  <p:transition>
    <p:newsflash/>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173</TotalTime>
  <Words>166</Words>
  <Application>Microsoft Office PowerPoint</Application>
  <PresentationFormat>On-screen Show (4:3)</PresentationFormat>
  <Paragraphs>17</Paragraphs>
  <Slides>8</Slides>
  <Notes>0</Notes>
  <HiddenSlides>0</HiddenSlides>
  <MMClips>5</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The chemonk tiger</vt:lpstr>
      <vt:lpstr>The Rainforest</vt:lpstr>
      <vt:lpstr>More Information on Habitat  </vt:lpstr>
      <vt:lpstr>Animal Adaptations</vt:lpstr>
      <vt:lpstr>My Animal: chemonk tiger</vt:lpstr>
      <vt:lpstr>Evidence</vt:lpstr>
      <vt:lpstr>Citations</vt:lpstr>
      <vt:lpstr>Bye kids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Lenovo User</cp:lastModifiedBy>
  <cp:revision>28</cp:revision>
  <dcterms:created xsi:type="dcterms:W3CDTF">2013-04-16T01:24:27Z</dcterms:created>
  <dcterms:modified xsi:type="dcterms:W3CDTF">2013-05-10T19:16:25Z</dcterms:modified>
</cp:coreProperties>
</file>